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6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7" r:id="rId10"/>
    <p:sldId id="270" r:id="rId11"/>
    <p:sldId id="263" r:id="rId12"/>
    <p:sldId id="269" r:id="rId13"/>
    <p:sldId id="264" r:id="rId14"/>
    <p:sldId id="266" r:id="rId15"/>
    <p:sldId id="265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</inkml:traceFormat>
        <inkml:channelProperties>
          <inkml:channelProperty channel="X" name="resolution" value="56.63717" units="1/cm"/>
          <inkml:channelProperty channel="Y" name="resolution" value="28.36565" units="1/cm"/>
        </inkml:channelProperties>
      </inkml:inkSource>
      <inkml:timestamp xml:id="ts0" timeString="2013-05-14T12:55:51.08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9009 8949,'0'0,"-20"0,-39 0,-21 0,-59 0,20 0,20 0,-60 0,20-20,-59 20,59 0,0 0,0 0,0 0,60 0,0 0,-1 0,1 0,-20 0,39 0,1 0,-21 0,21 0,-21 0,21 0,-21 0,1 0,-20 0,19 0,21 0,-1 0,1 0,-1 0,1 0,-1 0,1 0,-1 0,1 0,19 0,0 0,1 0,-21-19,20 19,-19 0,-1-20,21 20,-21 0,1 0,-21 0,1 0,19 0,1 0,-1 0,21 0,-1 0,0 0,-19 0,19 0,-20 0,21 0,-1 0,0 0,1 0,-1 0,20 0,-20 0,21 0,-21 0,20 0,-20 0,21 0,-1 0,0 0,0 0,0 0,0 0,-19-20,-1 20,0 0,1 0,-1-20,0 20,-19 0,39-20,0 20,-40 0,41 0,-21 0,20 0,-20 0,-19 0,39 0,-20 0,1 0,-1 0,20 0,0 0,20-20,-20 20,1 0,-1 0,0 0,0 0,0 0,0 0,1 0,-1 0,0 0,-20-19,20 19,-19 0,19 0,-20 0,20 0,0 0,20 0,-19 0,-1 0,0 0,20 0,-20 0,-20 0,40 0,-19 0,19 0,-40 0,40 0,-80 0,41 0,-1-20,0 20,1 0,-1 0,20 0,0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</inkml:traceFormat>
        <inkml:channelProperties>
          <inkml:channelProperty channel="X" name="resolution" value="56.63717" units="1/cm"/>
          <inkml:channelProperty channel="Y" name="resolution" value="28.36565" units="1/cm"/>
        </inkml:channelProperties>
      </inkml:inkSource>
      <inkml:timestamp xml:id="ts0" timeString="2013-05-14T12:56:04.65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8930 14704,'0'20,"-80"0,-19 19,20-39,-60 0,0 0,0 0,-40 0,-19 0,19 0,-19 0,39 0,0 0,-19 0,39 0,40 0,-20 0,39 0,1 0,0 0,19 0,-39 0,39 0,1 0,-1 0,1 0,-21 0,1 0,0 0,-21 0,21 0,19 0,-19 0,20 0,-41 0,41 0,-21 0,21 0,-40 0,39 0,1 0,-1 0,0 0,1 0,-1 0,21 0,-1 0,0 0,-19 0,19 0,0 0,21 0,-41 0,20 0,21 0,-1 0,-20 0,0 0,1 0,19 0,-20 0,20 0,-19 0,-1 0,20 0,0 0,0 0,20 0,-19-19,19 19,0 0,-20 0,0 0,20 0,-20 0,0 0,0 0,0 0,20 0,-39-20,19 20,0 0,-20 0,40 0,-19 0,19 0,-40 0,40 0,-20 0,20 0,-20 0,0 0,-19 0,-1 0,20 0,0 0,0 0,1-20,-1 20,0 0,0-20,0 20,0 0,20 0,-19 0,-1 0,-20 0,0 0,20 0,1 0,-1 0,0 0,0 0,20 0,-40 0,1-20,19 0,0 20,0 0,-19 0,19 0,0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</inkml:traceFormat>
        <inkml:channelProperties>
          <inkml:channelProperty channel="X" name="resolution" value="56.63717" units="1/cm"/>
          <inkml:channelProperty channel="Y" name="resolution" value="28.36565" units="1/cm"/>
        </inkml:channelProperties>
      </inkml:inkSource>
      <inkml:timestamp xml:id="ts0" timeString="2013-05-14T12:56:06.94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5576 9862,'0'0,"-59"0,-21 0,-39 0,20 0,-20 0,-40 0,20 0,-39 0,39 0,-20 0,-20 0,80 0,-40 0,20 0,-20 0,60 0,19 0,21 0,19 0,-20 0,20 0,0 0,1 0,-1 0,0 0,-40 0,41 0,-21 0,0 0,0 0,-19 0,39 0,0-20,-19 20,39 0,-40 0,20 0,20 0,-20 0,0 0,20 0,-19 0,19 0,-20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</inkml:traceFormat>
        <inkml:channelProperties>
          <inkml:channelProperty channel="X" name="resolution" value="56.63717" units="1/cm"/>
          <inkml:channelProperty channel="Y" name="resolution" value="28.36565" units="1/cm"/>
        </inkml:channelProperties>
      </inkml:inkSource>
      <inkml:timestamp xml:id="ts0" timeString="2013-05-14T12:56:42.33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7064 11053,'0'20,"0"-20,0 0,0 19,-19-19,19 0,0 20,-20-20,0 20,20 0,-20 0,0 0,20 19,-20-19,0 0,20-20,0 40,0-40,-19 20,19-20,0 19,0 1,0-20,-20 20,20-20,0 20,-20 0,20-20,0 20,0-1,0 1,-20-20,20 0,0 20,0 0,0 0,-20-20,20 20,-20-1,20 1,0-20,0 20,0-20</inkml:trace>
  <inkml:trace contextRef="#ctx0" brushRef="#br0" timeOffset="2912">6727 11073,'0'0,"0"39,0 1,20-40,0 40,-20-21,20 1,-1 0,-19-20,0 20,40 0,-20 39,0-59,0 20,-1-20,-19 40,20-40,-20 0,40 40,-40-40,20 19,0 21,19-40,-39 20,20 0,-20-20,20 0,-20 20,0-20,0 19,0-19,0 20,20 0,20 0,-40 0,0-20,19 20,-19-20</inkml:trace>
  <inkml:trace contextRef="#ctx0" brushRef="#br0" timeOffset="6784">13494 11747,'39'0,"41"0,19 0,0 0,20 40,-39-20,-1-20,-19 0,-41 20,1-1,40-19,-1 0,-19 0,0 0,19 0,1 0,-40 0,39 0,-59 0,20 0,-20 0,40 0,-20 0,-20 0,39-19,1-1,-20 0,0 0,-20 20,19 0,1-20,-20 20,0-20,20 1,-20 19,0-20,20 20,-20-20,20 0,0 0,-20 20,0-20,0 0,19 1,-19 19,0-20,0 0,20 0,-20 0,0 0,0 20,0-19,0-1,0 0,0-20,0 40,0-20,0 1,0-1,0-20,0 0,-20 40,20-39,-19 39,-1-40,0 40,0-40,20 40,-20-39,-19 19,19 0,0 20,0-20,0 0,0 20,1-20,-1 20,20 0,-20 0,20 0,-20 0,0 0,20-19,-20 19,0 0,1 0,-21 0,-20 0,21 0,-1 0,0 0,1 0,-1-20,20 20,0 0,-19 0,39 0,-20 0,0 0,20 0,-20 0,0 0,20 0,-39 0,39 0,-40 0,0 0,40 0,-40 0,21 0,19 0,-40 0,20 0,0 0,0 0,20 0,-19 0,-1 20,0-20,0 0,20 0,-20 19,20-19,-20 0,20 0,-20 0,1 40,-1-40,20 0,-20 0,0 20,20-20,-20 0,20 40,-20-40,1 0,-1 19,20-19,-20 0,20 20,-20-20,20 20,-20-20,20 20,0-20,-20 20,1-20,19 20,0-20,-20 0,20 19,0-19,-20 20,20-20,-20 0,0 20,20 0,0-20,0 20,0-20,-20 20,20 0,0-20,0 19,0-19,0 20,0-20,0 20,0 0,0-20,0 20,0-20,0 20,0-1,0-19,0 20,0-20,0 40,0-40,20 20,0-20,-20 39,20-39,-20 20,0 0,20 0,-20-20,0 20,20-20,-20 0,0 0,0 20,0-20,59 20,1 19,-1-19,-39 0,20 20,-1-21,-19 1,-20-20,20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</inkml:traceFormat>
        <inkml:channelProperties>
          <inkml:channelProperty channel="X" name="resolution" value="56.63717" units="1/cm"/>
          <inkml:channelProperty channel="Y" name="resolution" value="28.36565" units="1/cm"/>
        </inkml:channelProperties>
      </inkml:inkSource>
      <inkml:timestamp xml:id="ts0" timeString="2013-05-13T21:12:50.79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5199 12521,'20'0,"39"0,1 0,0 0,-1 0,1 0,-1 0,1 0,19 0,-19 0,19 0,-39 0,-1 0,-19 0,0 0,-20 0,20 0,0 0,-1 0,1 0,0 0,0-20,40 20,-41 0,21 0,0 0,-1 0,-19 0,20 0,-20 0,39 0,-39 0,0 0,20 0,-20 0,-1 0,21 0,20 0,-40 0,-1 0,21 0,-20 0,0 0,19 0,1 0,0 0,-1 0,1 0,0 0,-20-20,0 20,-20 0,19 0,-19 0,20 0,0 0,20 0,-40 0,20 0,-1 0,1 0,20 0,0 0,-21 0,21 0,0 0,-40 0,20 0,0 0,-1 0,1 0,0 0,0 0,0 0,-20 0,39 0,-19 0,0 0,40 0,-60 0,20 0,-20 0,19 0,1 0,0 0,-20 0,20 0,-20 0,20 0,0 0,-20 0,19 0,-19 0,20 0,0 0,0 0,20 0,-40 0,39 0,-19 0,0 0,-20 0,20 0,0 0,0 0,-20 0,19 0,-19 0,20 0,-20 0,20 0,0 0,-20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</inkml:traceFormat>
        <inkml:channelProperties>
          <inkml:channelProperty channel="X" name="resolution" value="56.63717" units="1/cm"/>
          <inkml:channelProperty channel="Y" name="resolution" value="28.36565" units="1/cm"/>
        </inkml:channelProperties>
      </inkml:inkSource>
      <inkml:timestamp xml:id="ts0" timeString="2013-05-13T21:12:53.84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11509 12501,'0'0,"80"0,-1 0,1 0,-1 0,-39 0,-1 0,1 0,-20 0,0 0,19-20,41 20,-21 0,1 0,-1 0,1 0,19 0,-59 20,20-20,-40 0,20 0,-1 0,41 0,19 0,-39 0,0 0,-1 0,1 20,-20-20,20 0,-40 0,19 0,1 0,20 0,39 0,-19 0,-20 0,-21 0,21 0,0 0,-20 0,-1 0,-19 0,20 0,0 0,0 0,-20 0,20 0,-20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</inkml:traceFormat>
        <inkml:channelProperties>
          <inkml:channelProperty channel="X" name="resolution" value="56.63717" units="1/cm"/>
          <inkml:channelProperty channel="Y" name="resolution" value="28.36565" units="1/cm"/>
        </inkml:channelProperties>
      </inkml:inkSource>
      <inkml:timestamp xml:id="ts0" timeString="2013-05-14T14:34:27.920"/>
    </inkml:context>
    <inkml:brush xml:id="br0">
      <inkml:brushProperty name="width" value="0.08819" units="cm"/>
      <inkml:brushProperty name="height" value="0.35278" units="cm"/>
      <inkml:brushProperty name="color" value="#FFFFFF"/>
      <inkml:brushProperty name="tip" value="rectangle"/>
      <inkml:brushProperty name="rasterOp" value="maskPen"/>
    </inkml:brush>
  </inkml:definitions>
  <inkml:trace contextRef="#ctx0" brushRef="#br0">8830 5913,'0'0,"60"0,-20 0,39 0,-19 0,-21 0,41 0,-21 0,-39 0,0 0,20 0,-40 0,19 0,1 0,20 0,19 0,-19 0,-20 0,0 0,20 0,-40 0,-20 0,-20 0,20-20,-20 20,-19 0,-1 0,21-19,-1 19,0 0,21 0,-1 0,0 0,20 0,-20 0,20 0,-20 0,0 0,0 0,1 0,-1 0,0 0,0 0,-20 0,1 0,-1 0,0 0,-19 0,-1-20,1 20,19 0,20-20,-20 20,1 0,19 0,-20 0,1 0,-21 0,1 0,-1 0,40 0,-20 0,-19-20,59 20,-20 0,20 0,-20 0,0 0,20 0,-19 0,-1 0,0 0,0 0,20 0,-20 0,20 0,-20 0,1 0,19 0,-20 0,0 0,0 0,0 0,0 0,20 0,-20 0,20 0,-19 0,19 0,0-20,-20 20,0 0,-20 0,1 0,-21-20,20 20,-19-20,-1 1,1 19,19-20,0 20,20 0,-19-20,19 20,0 0,20 0,-20 0,0 0,20 0,-19 0,-1 0,20 0,-40 0,20 0,0 0,-19 0,-1 0,0 0,20 0,-19 0,-1 0,20 0,-19-20,-1 20,20 0,0 0,0 0,1 0,-1 0,20 0,-20 0,20 0,-20 0,0 0,20 0,-20 0,20 0,-20 0,20 20,-19-20,19 0,-20 0,20 0,-40 0,40 0,-20 0,20 0,-20 0,20 0,-19 0,-1 0,20 0,-20 0,20 0,-20 0,0 0,0 0,20 0,-20 0,1 0,-21 0,0 20,1 0,-1-20,-40 19,21-19,-1 0,41 0,-21 20,20-20,0 0,0 0,20 0,0 40,0-20,20 0,-20 0,0-1,20 1,0 20,20-40,-40 40,19-40,-19 0,40 0,-20 0,20 0,-21 0,41 0,-40 0,20 0,-21 0,-19 0,40 0,0 0,-20 0,19-20,21 0,-1 20,-19 0,-20-20,0 20,-20-20,20 20,-1-20,1 1,0 19,20-40,-20 40,19 0,-19 0,-20 0,20 0,40 0,19 0,20 0,20 0,-39 0,19 20,-40-20,21 20,-41-20,1 0,-40 0,60 0,-1 0,21 19,39-19,-20 0,20 0,-40 0,-19 0,-21 0,-39 0,60 0,-20 0,-20 0,39-19,-19-1,19 20,-19 0,19 0,-19 0,0 0,0 0,-1 0,-19 0,-20 0,20 0,0 0,19 0,21 0,-20 0,39 0,0 0,-19 0,-20 0,19 20,-39-20,-20 0,20 0,20 0,-21 0,41 0,-1 0,-19 0,20 0,-1 0,-39 0,0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</inkml:traceFormat>
        <inkml:channelProperties>
          <inkml:channelProperty channel="X" name="resolution" value="56.63717" units="1/cm"/>
          <inkml:channelProperty channel="Y" name="resolution" value="28.36565" units="1/cm"/>
        </inkml:channelProperties>
      </inkml:inkSource>
      <inkml:timestamp xml:id="ts0" timeString="2013-05-14T14:34:56.777"/>
    </inkml:context>
    <inkml:brush xml:id="br0">
      <inkml:brushProperty name="width" value="0.05292" units="cm"/>
      <inkml:brushProperty name="height" value="0.05292" units="cm"/>
      <inkml:brushProperty name="color" value="#FFFFFF"/>
    </inkml:brush>
  </inkml:definitions>
  <inkml:trace contextRef="#ctx0" brushRef="#br0">8969 5913,'0'0,"20"0,0 0,40 20,-1-20,-19 0,0 0,-21 0,1 0,-20 0,0 0,-39 0,19 0,0 0,0 0,0 0,0 0,20 20,0-20,20 0,0 0,0 0,0 0,-20 0,0 0,-40 0,0 0,1 0,-1 0,20 0,0 0,20 0,0 0,20 0,20 0,-1 0,21 0,-40 0,0 0,-20 20,0-20,-20 0,0 0,-20 0,1 0,19 0,0 0,40 0,0 0,39 0,-19 0,0 0,-21 0,21 0,-40 0,-20 0,0 0,-39 0,39 0,-20 0,20 0,20 0,0 0,20 0,0 0,20 0,-40 0,40 0,-1 0,-39-20,-20 20,-19 0,19 0,-40 0,21 0,39 0,-40 0,40 0,40 0,-21 0,21 0,-20 0,0 0,-20 0,0 0,-40 0,-19 0,-1 0,-19 0,39 0,20 0,0 0,0 0,20 0,20 0,20 0,0 0,-1 0,-19 0,20 0,-40 0,0 0,-20 0,0 0,-19 0,-1 0,0 0,20-20,20 20,40 0,0 0,-1 0,21-20,-1 20,-19 0,-20 0,-20 0,-40 0,20 0,-39 0,-1 0,21 0,-1 0,20 0,20 0,40 0,0 0,19 0,-39 0,0 0,-20 0,-20 0,0 0,-39 0,39 0,-20 40,0-40,40 0,0 20,0-20,40 0,-20 0,0 0,0 0,39 0,-79 0,20 0,-20 20,1-20,-1 0,20 0,39 0,21 0,-1 0,-19 0,0 0,0 0,-40 0,0 0,-40 0,0 0,20 0,0 0,-19 0,39 0,-20 0,0 0,0 0,20 0,-20 0,-19 0,19 0,0 0,20 0,-20 0,20 0,-20 0,0 0,1 0,-1 0,0 0,-20 0,20 0,1 0,-1 0,0 0,0 0,20 0,-20 0,0 0,20 0,-20 0,1 0,-1 0,0 0,20 0,-40 0,20 0,1 0,-1 0,20 0,-20 0,0 0,20 0,-20 0,20 0,-20 0,1 0,19 0,-20 0,20 0,-20 0,20 0,-20 0,0 0,0 0,0 0,-19 0,-1 0,20 0,0 0,20 0,-19 0,-21 0,40 0,-20 0,20 0,-40 0,40 0,-19 0,19 0,-20 0,0 0,0 0,20 0,-20 0,0 0,20 0,-20 0,20 0,-19 0,19 0,0 0,0 0,59 0,1 0,19 0,40 0,-59 0,19 0,-39 0,-20 0,-1 0,-19 0,20 0,0 0,0-20,0 20,0 0,-1 0,1 0,0 0,-20 0,20-20,-20 20,20 0,0 0,-20 0,19-20,1 20,0 0,0 0,0 0,20 0,-40 0,19 0,21 0,-40 0,20 0,-20 0,40 0,-40 0,39 0,-19 20,-20-20,40 0,-20 0,0 0,-1 0,-19 0,40 0,-40 0,20 0,-20 0,20 0,-20 0,39 0,-39 0,40 0,-40 0,40 0,-20 0,0 0,-20 0,39 0,-19 0,0 0,-20 0,20 0,-20 0,20 0,-40 0,-40 0,1 0,-21 0,-19-20,40 20,-21-20,40 20,-19 0,19 0,40 0,-20 0,1 0,-1 0,-20 0,0 0,20 0,-19 0,-1 0,40 0,-20 0,0 0,1 0,-21 0,0 0,20 0,1 0,-41 0,40 0,0 0,0 0,1 0,-1 0,20 0,-20 0,0 0,0 0,0 0,20 0,0 0,-19 0,-1 0,0 0,20 0,-40 0,20 0,1 0,19 0,-20 0,20 0,-20 0,20 0,-20 0,20 0,40 20,19-20,60 0,-20 40,21-40,-1 0,-60 20,20-20,-59 0,-20 0,-20 0,-39 0,-1 0,21 0,-21 0,60 0,-20 0,20 0,20 0,0 0,40 0,-21 0,-19 0,-20 0,0 0,-40 0,-19 0,-40 0,19 0,1 0,19 0,21 0,-1 0,20 0,20 0,20 0,20 0,-1 0,21 0,-20 0,-1 0,-39 0,-20-20,1 20,-21 0,0 0,-19 0,-1 0,21 0,58 0,21 0,20 0,-1 0,1 0,-21 0,-19 0,-20 0,-20 0,-19 0,-1 0,0 0,-19 0,19 0,20 0,0 0,20 0,20 0,20 0,-20 0,19 0,21 0,-20 0,-40 0,19 0,-38 0,-1 0,-20 0,0 0,1 0,-1 0,20 0,20-20,0 20,20-20,0 20,39 0,-19 0,-40 0,40 0,-60 0,0 0,0 0,-39 0,19 0,20 0,0 0,20 0,40 0,-20-20,20 20,-21 0,-19 0,-19 0,-21 0,20 0,20-20,20 20,20 0,-1 0,1 0,0 0,-1 0,-19 0,-20 0,-20 0,-19 0,19 0,-40 0,21 0,39 0,-20 0,0 0,0 0,0 0,0 0,1 0,-1 0,20 0,-20 20,20-20,-20 0,0 20,0-20,20 0,-20 0,20 0,0 0,20 0,20 0,-40 0,20 0,-20 20,0-20,-40 0,-19 0,39 20,0-20,0 0,0 0,20 20,40-20,-20 0,59 0,-39 0,-20 0,0 0,-20 0,0 0,-60 0,20 0,-19 0,-1 0,21 0,19 0,0 0,20 0,0 0,20 0,19 0,1 0,-20 0,0-20,-20 20,0 0,-20 0,-20 0,1 0,39 0,0 0,0 0,39 0,-19 0,20 0,-20 0,-20 0,0 0,-20-20,0 20,20 0,-20 0,20 0,20 0,20-20,-1 20,21 0,-40 0,-20 0,-20 0,0 0,0 0,0 0,-19 0,39 0,0 0,39 0,21 0,-20 0,19 0,-39 0,0 0,-20 0,-40-20,0 20,1 0,-21 0,20 0,1 0,19 0,20 0,40 0,-21 0,21 0,0 0,0 0,-40-20,-20 20,-20 0,20 0,-20 0,1 0,-1-19,40 19,0 0,0 0,20 0,20 0,-21 0,21 0,-20 0,0 0,-20 0,0 0,-20-20,0 20,0 0,20 0,-20 0,40 0,0 0,0 0,0 0,-20 0,0 0,-40-20,40 20,-20 0,0 0,20 0,20 0,-20 0,0-20,-20 20,1 0,-1 0,0 0,20 0,0 0,0 0,0 0,20 0,0 0,-20 0,-20 0,-20 0,0 0,21 0,-1 0,0 0,20 0,20 0,0 0,-1 0,1 0,0 0,-20 0,40 0,-1 0,21-20,0 20,-21 0,-19 0,0 0,-40 0,-39-20,-1 20,-19 0,19 0,1 0,39 0,20 0,20 0,39 0,-39 0,0 0,0 0,-40 0,0 0,-20 0,20 0,1 0,19 0,0 0,19 0,21 0,20 0,-1 0,1 0,-1 0,-19 0,0 0,-40 0,0 0,0 0,-20 0,0 0,20 0,0 0,0 0,40 0,19 20,20-20,1 0,-40 20,-1-20,-39 0,-39 0,19 0,-40 0,-19 0,-1 0,21 0,19 0,20 0,20 0,40 0,-40 0,-20 0,-19 0,-1 0,0 0,40 0,0 0,20 0,40 0,-21 0,1 0,0 20,-21-20,-19 0,-39 0,-1 0,0 0,1 20,19-20,20 0,59 0,21 0,-21 0,21 20,-41-20,-19 0,-20 0,-40 0,1 0,-21 0,1 0,39 0,0 0,40 0,39 0,1 0,39 0,-39 0,-1 0,1 0,-40 0,-1 0,-38 0,-21 0,20 0,0 0,0 0,20 0,20 0,0 0,0 0,-20 0,0 0,0 0,-60 0,1-20,-21 20,41 0,-1 0,0-20,60 20,20 0,0 0,-1 0,1 0,0 0,-20 0,-40-20,0 20,0 0,20 0,40 0,-1 0,1 0,0 0,-40 0,0 0,0 0,-20 0,0 0,20 0,20 0,20 0,39 0,-20 0,21 0,-21 0,-39 0,0 0,-20 0,0 0,-20 0,-19 0,-1 0,-20 0,-39 0,40 0,19 0,20 0,40 0,0 0,39 0,-19 0,19 0,1 0,-20 0,-20 0,19 0,-39 0,-20 0,-19-20,-1 20,-39 0,-1 0,21 0,39 0,0 0,20 0,60 0,-1 0,20 0,1 0,-40 0,-21 0,-19 0,-19 0,-41 0,20 0,-19 0,-1 0,-19 0,59 0,0 0,20 0,0 0,60 0,19 0,0 0,1 0,-1 0,-39 0,-60 0,-39 0,-21 0,-19 0,-40 0,40 0,59 0,40 0,0 0,40 0,0 0,19 0,1 0,19 0,-20 0,-39 0,-20 0,-39 0,19 0,-20 0,0 0,-19 0,39 0,20 0,20 0,20 0,-1 0,41 0,-41 0,1 0,20 0,-60 0,0 0,-40 0,-20 0,21 0,19 0,20 0,0 0,39 0,1 0,20 20,-21-20,-19 0,-20 0,0 20,-20-20,-19 20,-1 0,20-20,40 0,40 0,-21 0,41 0,-21 0,-59 0,20 0,-20 0,-20 0,-20 0,-19 0,-1 0,1 0,39 0,20 0,20 0,39 0,1 0,19 0,1 0,19 0,-20 0,-19 0,-1 0,-39 0,0 0,-20 0,-59 0,-1 0,0 0,21 0,-1 0,20 0,20 0,20 0,59 0,1 0,19 0,-39 0,-21 0,-19 0,-20 0,-40 0,1 0,-1 0,-39 0,-40 0,-20 0,20-20,59 20,40 0,20 0,20 0,20 0,-1 0,21 0,19 0,21 0,-41 0,-39 0,0 0,0 0,-20 0,-40 0,0-20,-19 20,-21 0,-39 0,40-20,19 20,21-20,39 20,0 0,20 0,19 0,-19 0,40 0,-1 0,21 0,-21 0,-19 0,-20 0,-20 0,-40 0,-39 0,39 0,-59 0,-20 0,19-20,1 0,79 20,0 0,40 0,20 0,-20 0,19 0,1 0,20 0,19 0,-19 0,-41 0,1 0,20 0,-40 0,-20 0,0 0,40 0,20 0,0 0,-1 0,-19 0,20 0,-40 0,-20 20,0-20,-20 20,1-20,-1 0,40 0,-20 0,40 0,20 0,19 0,1 20,-1-20,-19 0,-20 20,20-20,-60 0,0 0,-20 0,0 0,-19 0,19 0,40 0,20 0,40 0,-21 0,1 0,-20 0,0 0,-40 0,-20 0,-19 0,-1 0,20 0,40 0,0 0,0-20,40 20,-20 0,0 0,39 0,-19 0,-40 0,20 0,-20 0,20 0,0 0,19 0,-39 0,20 0,0 0,-20 0,0 0,-20 0,-39 0,-1 0,20 0,20 0,-19 0,59 0,19 0,41 0,-41 20,1-20,-20 0,-20 0,-40 0,1 0,-1 0,20 0,-20 0,60 0,40 0,-1 0,-39 0,0 0,-40 0,-59-20,-40 0,39 0,-19-19,59 19,20 0,40 20,20 0,-20 0,39 0,1 0,-40 0,19 0,-19 0,0 0,20 0,-20 0,39 0,-19 0,-20 0,0 0,-40 0,-20 0,0 0,21 0,19 0,39 0,1 0,-20 0,0 0,-1 0,-58-20,-41 20,-39 0,-20 0,20 0,20 0,40 0,59 0,0 0,19 0,21 0,20 0,19 0,-39 0,19 0,1 20,-21-20,1 0,-60 0,-59 0,0 0,-60 0,39 0,-19 0,80 0,19 0,20 0,39 0,1 0,40 0,39 0,-60 0,-19 0,-20 0,-20 0,-40 0,-59-20,-60 20,40-20,20 0,39 20,40-19,20 19,40 0,0 0,-1 0,1 0,20-20,-21 20,21 0,-40 0,0 0,-20 0,-40 0,20 0,-20 20,40-20,-39 0,58 39,21-19,40 20,-21-1,-19-19,-1 0,-19-20,-20 20,-59-20,39 0,-40 40,1-40,19 0,0 0,40 0,0 0,40 0,-20 0,-20 0,0 0,-20 0,0 20,0-20,40 0,20 0,20 19,-21-19,1 0,19 20,-59-20,-19 0,-21 0,-20 0,21 20,-1-20,20 0,20 0,0 0,60 20,19 0,-19-20,-1 0,-19 0,-20 20,-20-20,-40 0,20 0,-59 0,19 0,-39 0,39-20,21 0,-1 0,40 20,20-20,20 20,-1 0,1 0,0-20,-1 20,21-19,-60 19,0 0,-60-40,-39 0,40 0,-21 21,21-1,39 0,20 20,20 0,19 0,-19 0,20 0,0 0,19 0,1 0,-40 0,-20 0,0 0,-80-20,21-20,-60 40,39-19,1-1,19 20,100 0,0 0,-1 0,61 0,-21 0,20 0,-39 0,19 0,-59 20,0-20,-20 19,-20-19,-20 20,-19-20,-1 20,1 0,59-20,-20 0,59 0,21 20,19-20,1 39,19-39,0 20,-59-20,-20 20,-40 0,-20-20,1 0,-1 40,-40-40,61 0,-1 0,0 20,20-20,0-40,0 20,0-20,0 20,0-39,-20 39,20 0,-20-19,20 39,0-20</inkml:trace>
  <inkml:trace contextRef="#ctx0" brushRef="#br0" timeOffset="16144.6143">19487 3909,'19'0,"-19"0,-19 0,-21 0,0 0,1 0,19 0,0 0,20 0,20 20,0-20,19 0,1 0,-20 0,0 0,-1 0,-19 0,0 0,0 0,-39 0,39 0,-40 0,40 0,0 0,20 0,20 0,-1 0,21 0,-1 0,-19 0,0 0,-40 0,0 0,-20 0,-20 0,20 0,-19 0,19 0,0 0,20 0,40 0,-40 0,19 0,-19 0,0 0,-19 0,-41 0,1 0,39 0,0 0,20 0,0 0,20 0,19 0,41 20,-41-20,-19 0,0 0,-20 0,0 0,0-20,0 20,-20 0,0 0,-19 0,-1 0,20 0,-19 0,39 0,-20 0,20 20,0-20,0 0,0 0,0 19,39-19,-19 0,20 0,0 0,-1 0,-39 0,20 0,-20-19,0-1,0 20,0-20,0 20,0 0,0-20,-40 20,-39-20,0 20,19 0,1 0,19 0,20 0,20 0,20 0,20 0,39 0,-39 0,19 0,-19 0,0 0,-21 0,-19-20,0 20,-19 0,-21 0,-39 0,19 0,40 0,0 0,20 0,0 0,20 0,20 0,19 0,1 0,-1 0,1 0,-20 0,-1 0,-39 0,0 0,-19 0,-1 0,-20 20,0-20,-19 20,39 0,-20 0,40 0,0-1,0-19,20 0,40 0,-1 0,-19 0,19 0,-39 0,-40 0,1 0,-1 0,-20 40,0-40,40 20,0 0,-20-20,20 0,40 0,-20-20,0 20,-20 0,0-20,-40 20,20 0,-19 0,-21 0,20 0,21 0,19 0,19 0,61 0,-1 0,20 0,-19 0,-1 0,-39 0,-20 0,-20 0,-20 0,-20-20,0 20,-19 0,-40 0,-1 0,1 0,60 0,19 0,20 0,20 0,19 20,21-20,-21 0,41 0,39 0,-60 0,1 0,-40 0,0 0,-20 0,-40 0,-39 0,39 0,-20 0,1 0,39 0,20 0,0 0,20 0,20 0,19 0,20 0,1 0,39 0,-40 0,40 0,-39 0,-41 0,-19 0,-20 0,0 0,-20 0,-79 0,20 0,-20 0,-1 0,41 0,19 0,40 0,79 0,-39 0,20 0,-1 0,1 0,-1 0,-19 0,-20 0,-20-20,-20 20,-40 0,21 0,-60 0,-40 0,0 0,59 0,21 0,39 0,20 0,40 0,39 0,20 0,-19 0,19 0,0 0,0 0,-39 20,-1-20,-59 0,0 0,-19 0,-61-20,1 20,-60 0,0 0,40 0,-20 0,79 0,40 0,79 0,1 0,-1 0,0 0,41 0,-21 0,0 0,-39 0,-60 0,0 0,-20 0,-40 0,20 0,-39 0,0-20,19 20,1 0,78-19,1 19,20 0,20 0,-21 0,1 0,-20 0,0 0,-20 0,0 0,-60-20,20 0,1 20,-80-20,-20 0,40 20,39 0,20 0,60 0,60 0,-21 0,20 0,21 0,-21 0,60 0,-20 0,-59 0,-41 0,1 0,-20 0,-39 0,-1-20,0 1,0 19,-19 0,19 0,40 0,20 0,20 0,19 0,-19 0,39 0,-19 0,-1 0,-19 0,-40 0,-20 0,-19 0,-1 19,-39-19,-1 0,-39 0,60 20,19-20,20 0,20 0,40 0,19 0,21 0,39 0,-40 0,0 0,-39 0,-20 0,-20 0,-40 0,1 0,-1 0,-20 0,1 0,-21 0,61 20,-1-20,20 20,79-20,-19 0,19 0,-19 0,59 0,-60 0,-39 0,-20 0,0 0,-40 0,1 20,-21-20,-39 0,39 0,21 0,19 0,20 0,20 0,39 0,1 0,-1 0,1 0,-40 20,-20-20,-40 0,20 0,-20 0,1 0,-21 19,40-19,1 0,19 0,19 0,21 0,0 0,-1 0,1 40,0-40,-40 0,-20 0,-40 0,-19 0,20 0,-1 0,20 0,20 0,40 0,20 0,20 0,-60 0,0-20,-20 20,-20 0,-20 0,1 0,-20 0,-1 0,-19 0,39 0,21 0,39 0,99 0,-40 0,1 0,0-20,-41 20,1 0,-59 0,-21 0,-19 0,-21 0,-78 0,79 0,-1-19,61 19,39 0,0 0,59 0,21 0,-1 0,20 0,20 0,0 0,-39 0,-1 0,-39 0,-40 0,0 0,-40 0,-39 0,-1 0,-19 0,0 0,39 0,21 0,19 0,40 0,39 0,21 0,-21 0,40 0,20 0,-39 0,-41 0,1 0,-40 0,-59 0,-21 0,21 0,-41 0,-58 0,-1 0,20 0,20 0,60 0,39 0,20 0,39 0,41 0,59 0,-20 0,39 0,21 0,0 0,-40 0,-40 0,-79 0,-1 0,-19-20,-39 20,-21 0,-59 0,0 0,-40 0,-19 0,-1 0,80 0,20 0,39 0,80 0,39 0,0 0,40 0,0 0,20 0,0 0,-40 0,-39 0,-40 0,-40 0,-40 0,-19 0,-40 0,40 0,-40 0,59 0,40 0,40 0,79 0,20 0,0 0,20-20,0 0,-59 20,-41-40,-19 40,-20-19,0 19,-59 0,19 0,-20 0,1 19,19 1,20-20,0 0,20 20,40-20,20 0,-1 0,1 0,-1 0,-39 0,-20 0,0 0,-20 0,0 0,-19 0,-21 0,-79 0,20 0,0 0,40 0,39 0,40 0,79 0,1 0,-1 0,40 0,0 0,-39 0,-1 0,-19 0,-40 0,-1 0,-19-20,-39 20,-1 0,0 0,-19 0,-1 0,40 20,20 0,20-20,20 20,19-20,1 0,39 0,-39 0,-21 0,-19 0,-40 0,-19 0,-1 0,-39 0,39 0,40 0,60 20,19-20,0 0,1 0,39 19,-60-19,-39 0,-20 0,-40 0,1 0,-21 0,-39 0,-40 0,60 0,-21 0,21 0,79 0,-20 0,20 0,40 0,19 0,1 0,19 0,21 0,19 0,-40 0,-19 0,-21 0,-39 0,-39-19,-41 19,-19 0,-60 0,0 0,-39-20,19 20,100 0,-20 0,99 0,0 0,39 0,61 0,19 0,-20 0,20 0,-20 0,20 0,-19 20,-160-1,-19-19,-1 0,1 0,-60 0,0 0,20 0,40 20,59-20,-20 20,40-20,0 0,40 20,-1 0,-19-20,20 20,0-20,19 0,-19 0,0 0,-40 0,0 0,-80 0,-19 0,39 0,1 0,-1 20,21-20,-1 39,20-19,0 0,20 0,0-20,60 0,-1 0,1 0,-1 0,41 0,19 0,-40 0,20 0,-19 0,-41 0,-39-20,0 0,-59-20,-1 21,-59-1,0 20,-20 0,20 0,20 0,20 0,39 20,60-20,20 19,39-19,-20 0,41 0,-1 0,20 0,20 0,-20 0,-60 0,-19-19,-40-1,0 0,-59 0,-1 0,-39 20,19 0,-19 0,0 0,39 20,1 20,19-20,40-20,60 0,-1 0,1 0,39 0,0 0,1 0,-21 0,-39 0,-21 0,1 0,-40 0,-79 0,-40 0,0 0,-19 0,-1 0,40 19,20 1,99 0,39-20,80 0,-19 0,38 0,1 0,0 0,0 0,-59 0,-41-20,-19 20,-79 0,-41 0,41 0,-21 0,1 0,39 0,40 0,0 0,60 0,-1 0,21 0,-1-20,20 20,-19-19,19 19,-59 0,-40 0,0 0,-20 0,-40 39,1 1,-21 19,21-39,39 0,20-20,0 0,0 0,40 0,-1-20,1-19,20 19,19 20,-19-20,-1 0,-39 0,-20 20,-79 20,19 20,-19-1,39 1,-20 0,41-40,19 0,19 0,21-40,0-19,39 19,-39-20,19 41,1-1,-20 0,-21 20,1 0,-40 0,1 20,-21 39,-39-39,39 20,-20-20,41 19,-1-39,40 0,19-20,1-19,39 19,1-40,19 21,-59-1,-21 40,-19 0,-39 20,-21 0,-19 19,39-19,20 0,20-20,40-20,0 0,-1-39,21 59,-1 0,-19-20,-40 20,0 20,0 20,0-21,0 21,-20-20,20-20,20 0,20-20,19 0,-19 20,-20 0,-20 0,-60 0,1 0,-40 20,-40 20,20-20,0 19,59 1,40-40,20 0,20 0,59 0,21-20,-21 0,60 20,-20-20,-60 20,-19 0,-80 0,-19 0,-20 0,-41 0,-38 0,78 20,-19 40,40-20,39-21,20 1,0-20,20 0,39 0,1 20,-1-20,21 0,19-20,0 20,-20-20,-19-19,-40 19,0 0,-20 20,-80 0,-39 0,-20 0,0 40,20 19,0-19,80-20,19 0,20-20,39 0,1-20,20 20,-1-20,60-20,0 1,0-21,-19 20,-1-19,-60 39,-19 20,-20 0,-20 0,-39 40,-40 19,-20 40,19-39,-19-20,40-21,39-19,1 0,39 0,0 0,19-39,-19 19,40-20,-20 1,20-1,19 20,1-20,-1 40,21 0,-1 0,0 0,-39 0,20 40,-41-40,1 0,-20 40,0-20,0-20,-20 39,-19 1,-21 0,-19-40,-20 39,-1-39,-38 0,18 0,61-20,-1 1,60-1,0 0,0 0,40 0,20 0,-1 1,21-1,-21 0,20 0,21 0,-21 20,-19 0,-21 0,1 20,-20-20,0 0,-20 40,0-40,0 39,0-19,0 20,0 0,0 19,-40-19,-20-20,21 0,-21-20,-59 0,40 0,-1 0,-59-40,20-20,40 21,39-1,40 20,0-20,0 21,40-21,39 40,21-20,-1 20,0 0,-20 0,21 0,-21 0,-39 0,-1 40,21-40,-60 20,0-1,0 21,-20-20,-20 20,-19-21,-1-19,-39 0,40 20,-41-20,21-39,19 19,-19-20,79 0,-20 21,20-1,0 0,0 20,20-40,20 20,39-19,-19-1,39 40,0 0,20 0,-39 0,-1 0,-20 0,-19 0,-20 0,-20 20,0 19,-20 1,-59 0,19-40,-19 0,-1 0,-39 0,40 0,-40-40,0-19,79 19,20 40,20-40,0 20,40 1,20-1,-41 20,41-20,-40 20,0-20,0 20,-20 20,-40 20,40-1,-60 1,60 0,0-40,0 0,0-20,40 0,20-20,-21 1,1 19,0 0,-40 0,0 20,0 0,-40 20,40 20,-40-21,40-19,20-39,0-1,20 20,-21 0,1 0,-40 40,-19-20,-1 60,-19-40,-21 19,60-19,20-20,40 0,39 0,40 0,-39 0,59 0,-80 0,-39 0,-20-20,-20 20,-59 0,19 0,-39 0,-40 0,40 0,-20 0,99 20,20-20,40 0,19 0,21 0,39 0,-20 0,20 0,-40 0,-19 0,-40 0,-20 0,-20 20,-40 20,21-40,-21 59,-19-59,19 20,21-20,19 20,40-20,59 0,0 0,-19 0,-1 0,-39 0,-40 0,-19 0,-1 20,0 20,1-21,-1 21,20 0,20-40,0 20,0-20,60 0,-1 0,-19 0,59 0,-59 0,19 0,-39-20,0 20,-20-20,-40 0,1 20,39 0,-20 0,-20 0,20 0,-19 0,19 0,20 0</inkml:trace>
  <inkml:trace contextRef="#ctx0" brushRef="#br0" timeOffset="18120.8118">21094 4266,'0'0,"0"20,0 0,0 0,0 0,0 19,20-39,-20 0,39 20,21-20,-1 0,1 0,0 0,-1-20,-19 0,-40 1,20 19,-20 0,0 19,-40 1,0 20,20-40,-19 0,19 20,20-20,-20 0,20 0,40 0,-20-20,39 0,1 0,19 20,-19-20,-1 20,-19 0,-20 0,-20 0,-60 0,20 20,-39 0,19-20,21 40,19-40</inkml:trace>
  <inkml:trace contextRef="#ctx0" brushRef="#br0" timeOffset="21505.1501">21987 6072,'-20'20,"0"-20,20 20,-20-1,1-19,19 0,-20 0,20 20,0-20,20 20,-20 0,39-20,-19 0,0 20,0-20,0 0,-40 0,-40 0,21 0,19 20,-20-20,20 20,0-1,20-19,0 20,0-20,20 20,20 0,19-20,-39 20,40 0,19-20,0 0,-19 0,0 0,-41 0,1 0,-59 0,-21 0,20 0,-19 0,19 0,0 0,21 0,19 0,19 0,1 19,20-19,0 20,-1-20,21 0,-1 0,-19 0,0 0,-1 0,-39 0,20-20,0 1,-20-1,0 0,-40-40,21 21,-1 39,20-20,-20 20,20-20,-20 20,0 0,-39 0,59 0,-20 20,20-20,-20 0,20 0,79 0,-39 0,0 0,-1-20,-19-20,0 40,-20 0,0-20,-40 1,1-1,19 20,0 0,-20 0,1 20,19-20,0 39,20-39,0 20,0 0,99-20,0 0,-39 0,19 0,-39 0,-20 0,-20 0,-60-20,21 20,19 0,-20 0,0 20,21-20,-1 20,59-20,21 0,-1 0,-19 0,0 20,-40-20,0 0,-20 0,-20 0,1 0,-1 39,20-19,0-20,0 20,20-20,20 20,20 0,0-20,19 20,1-20,-21 0,21 0,-40 0,0 0,39 0,60 39,20 1,-20-20,20 19,-20-19,-39 0,-21 0,-39-20,-40 0,-59-40,-40-59,-40-20,20-40,119 159,20 0,-20 0,20 20,0 0,0-20,0 0,-20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3946F-E65D-4B87-9BFF-B26B4670719D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DB7E2-81A5-4C67-ACC8-63AF045F9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2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itehouse.gov/omb/circulars/a110/a110.html#23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Cost sharing</a:t>
            </a:r>
            <a:r>
              <a:rPr lang="en-US" dirty="0" smtClean="0"/>
              <a:t> is the University’s portion of the costs of a sponsored project; it is also referred to as </a:t>
            </a:r>
            <a:r>
              <a:rPr lang="en-US" b="1" dirty="0" smtClean="0"/>
              <a:t>matching</a:t>
            </a:r>
            <a:r>
              <a:rPr lang="en-US" dirty="0" smtClean="0"/>
              <a:t>. Cost sharing occurs when an expense specifically benefits a sponsored project but it is not wholly charged to the project’s sponsor; rather, the grantee or a third party agrees to cover (in part) the cost—to </a:t>
            </a:r>
            <a:r>
              <a:rPr lang="en-US" i="1" dirty="0" smtClean="0"/>
              <a:t>share</a:t>
            </a:r>
            <a:r>
              <a:rPr lang="en-US" dirty="0" smtClean="0"/>
              <a:t> in the cost of the project. Click </a:t>
            </a:r>
            <a:r>
              <a:rPr lang="en-US" dirty="0" smtClean="0">
                <a:hlinkClick r:id="rId3"/>
              </a:rPr>
              <a:t>here</a:t>
            </a:r>
            <a:r>
              <a:rPr lang="en-US" dirty="0" smtClean="0"/>
              <a:t> to read OMB Circular A-110 on cost sharing.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DB7E2-81A5-4C67-ACC8-63AF045F92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0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portion of the cost of a project not borne by the federal government; Must be tracked/verified from records; Cash or third party contributions from a non-federal source; Must be allowable cost under cost principles; Must not be used as match on another federal project.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DB7E2-81A5-4C67-ACC8-63AF045F92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3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 example: A project director commits 20% of his/her time to a project and actually spends 25% of his/her time on the project.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DB7E2-81A5-4C67-ACC8-63AF045F92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59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DB7E2-81A5-4C67-ACC8-63AF045F92B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83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Once an award is made</a:t>
            </a:r>
            <a:r>
              <a:rPr lang="en-US" baseline="0" dirty="0" smtClean="0"/>
              <a:t> that includes cost share, the cost share amount is included on the NSPA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DB7E2-81A5-4C67-ACC8-63AF045F92B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090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DB7E2-81A5-4C67-ACC8-63AF045F92B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86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28E1-A470-46A2-A195-0891E94D6CA5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F54B-FCC9-42D9-8E63-1AA19245F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28E1-A470-46A2-A195-0891E94D6CA5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F54B-FCC9-42D9-8E63-1AA19245F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06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28E1-A470-46A2-A195-0891E94D6CA5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F54B-FCC9-42D9-8E63-1AA19245F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2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28E1-A470-46A2-A195-0891E94D6CA5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F54B-FCC9-42D9-8E63-1AA19245F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4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28E1-A470-46A2-A195-0891E94D6CA5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F54B-FCC9-42D9-8E63-1AA19245F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6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28E1-A470-46A2-A195-0891E94D6CA5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F54B-FCC9-42D9-8E63-1AA19245F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94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28E1-A470-46A2-A195-0891E94D6CA5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F54B-FCC9-42D9-8E63-1AA19245F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58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28E1-A470-46A2-A195-0891E94D6CA5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F54B-FCC9-42D9-8E63-1AA19245F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4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28E1-A470-46A2-A195-0891E94D6CA5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F54B-FCC9-42D9-8E63-1AA19245F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42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28E1-A470-46A2-A195-0891E94D6CA5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F54B-FCC9-42D9-8E63-1AA19245F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3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E28E1-A470-46A2-A195-0891E94D6CA5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6F54B-FCC9-42D9-8E63-1AA19245F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4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E28E1-A470-46A2-A195-0891E94D6CA5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6F54B-FCC9-42D9-8E63-1AA19245F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51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8.emf"/><Relationship Id="rId7" Type="http://schemas.openxmlformats.org/officeDocument/2006/relationships/image" Target="../media/image8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10.emf"/><Relationship Id="rId5" Type="http://schemas.openxmlformats.org/officeDocument/2006/relationships/image" Target="../media/image7.emf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customXml" Target="../ink/ink6.xml"/><Relationship Id="rId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customXml" Target="../ink/ink8.xml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Cost Sharing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15,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06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You See Cost Share?</a:t>
            </a:r>
            <a:endParaRPr lang="en-US" dirty="0"/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86200"/>
            <a:ext cx="1658256" cy="2597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097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Share on the PRAF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68" y="1219200"/>
            <a:ext cx="7441431" cy="530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900000" y="3157560"/>
              <a:ext cx="2343600" cy="644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84160" y="3093840"/>
                <a:ext cx="2375280" cy="19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/>
              <p14:cNvContentPartPr/>
              <p14:nvPr/>
            </p14:nvContentPartPr>
            <p14:xfrm>
              <a:off x="1014480" y="5279040"/>
              <a:ext cx="2200680" cy="432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98640" y="5215680"/>
                <a:ext cx="2232360" cy="17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" name="Ink 5"/>
              <p14:cNvContentPartPr/>
              <p14:nvPr/>
            </p14:nvContentPartPr>
            <p14:xfrm>
              <a:off x="1021680" y="3543120"/>
              <a:ext cx="986040" cy="756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05840" y="3479760"/>
                <a:ext cx="1017720" cy="13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" name="Ink 6"/>
              <p14:cNvContentPartPr/>
              <p14:nvPr/>
            </p14:nvContentPartPr>
            <p14:xfrm>
              <a:off x="2421720" y="3936240"/>
              <a:ext cx="2957760" cy="3358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412360" y="3926880"/>
                <a:ext cx="2976480" cy="35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7743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Share on the Budget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234685"/>
              </p:ext>
            </p:extLst>
          </p:nvPr>
        </p:nvGraphicFramePr>
        <p:xfrm>
          <a:off x="457200" y="1600200"/>
          <a:ext cx="8229600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Sponsor</a:t>
                      </a:r>
                      <a:r>
                        <a:rPr lang="en-US" baseline="0" dirty="0" smtClean="0"/>
                        <a:t> Share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Match/Cost</a:t>
                      </a:r>
                      <a:r>
                        <a:rPr lang="en-US" baseline="0" dirty="0" smtClean="0"/>
                        <a:t> Share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Salary/Fringe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$50,000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$50,000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$3,000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Supplies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$4,760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r>
                        <a:rPr lang="en-US" baseline="0" dirty="0" smtClean="0"/>
                        <a:t> (Tuition)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$10,000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 &amp; A (31.5%)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$17,401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$4,019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$21,420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$72,641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$16,779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$89,420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9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519303"/>
              </p:ext>
            </p:extLst>
          </p:nvPr>
        </p:nvGraphicFramePr>
        <p:xfrm>
          <a:off x="1904999" y="1828800"/>
          <a:ext cx="5410201" cy="4038602"/>
        </p:xfrm>
        <a:graphic>
          <a:graphicData uri="http://schemas.openxmlformats.org/drawingml/2006/table">
            <a:tbl>
              <a:tblPr/>
              <a:tblGrid>
                <a:gridCol w="1694762"/>
                <a:gridCol w="1205888"/>
                <a:gridCol w="1173297"/>
                <a:gridCol w="1336254"/>
              </a:tblGrid>
              <a:tr h="3176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Amt. of This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Cumulative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6890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BUDGET INFORMATION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Notification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Authorization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528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Times New Roman"/>
                        </a:rPr>
                        <a:t>$4,644.00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Times New Roman"/>
                        </a:rPr>
                        <a:t>$4,644.00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9327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Direct Costs  . . . . .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Times New Roman"/>
                        </a:rPr>
                        <a:t>$4,300.00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7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Indirect Costs  . . . . . 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Times New Roman"/>
                        </a:rPr>
                        <a:t>$344.00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76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Times New Roman"/>
                        </a:rPr>
                        <a:t>$2,948.00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Times New Roman"/>
                        </a:rPr>
                        <a:t>$2,948.00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7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Gen. Fund . . . . . 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Times New Roman"/>
                        </a:rPr>
                        <a:t>$2,948.00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764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Non-Gen. Fund. . .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Times New Roman"/>
                        </a:rPr>
                        <a:t>$0.00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176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Times New Roman"/>
                        </a:rPr>
                        <a:t>$0.00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Times New Roman"/>
                        </a:rPr>
                        <a:t>$0.00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6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Times New Roman"/>
                        </a:rPr>
                        <a:t>$7,592.00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effectLst/>
                          <a:latin typeface="Times New Roman"/>
                        </a:rPr>
                        <a:t>$7,592.00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643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Share on the NSPA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33400" y="1600201"/>
            <a:ext cx="8153400" cy="4114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1" name="Ink 10"/>
              <p14:cNvContentPartPr/>
              <p14:nvPr/>
            </p14:nvContentPartPr>
            <p14:xfrm>
              <a:off x="1871640" y="4493160"/>
              <a:ext cx="1057680" cy="1476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55800" y="4429800"/>
                <a:ext cx="1089360" cy="14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" name="Ink 11"/>
              <p14:cNvContentPartPr/>
              <p14:nvPr/>
            </p14:nvContentPartPr>
            <p14:xfrm>
              <a:off x="4143240" y="4493160"/>
              <a:ext cx="664920" cy="1476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127400" y="4429800"/>
                <a:ext cx="696600" cy="141840"/>
              </a:xfrm>
              <a:prstGeom prst="rect">
                <a:avLst/>
              </a:prstGeom>
            </p:spPr>
          </p:pic>
        </mc:Fallback>
      </mc:AlternateContent>
      <p:sp>
        <p:nvSpPr>
          <p:cNvPr id="13" name="TextBox 12"/>
          <p:cNvSpPr txBox="1"/>
          <p:nvPr/>
        </p:nvSpPr>
        <p:spPr>
          <a:xfrm>
            <a:off x="533400" y="60198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project = $7592              Sponsor  portion = $4644           UNI portion = $2948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21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UNI Cost Share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01566"/>
            <a:ext cx="6203445" cy="4924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2085840" y="2043000"/>
              <a:ext cx="1393560" cy="1148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70000" y="1979640"/>
                <a:ext cx="1425240" cy="24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2750400" y="1378800"/>
              <a:ext cx="5758200" cy="9860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741040" y="1369440"/>
                <a:ext cx="5776920" cy="1004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5039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Third Party Cost Share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56" y="1219200"/>
            <a:ext cx="7969943" cy="5065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224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Share CANNOT Be: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Anything that is not an allowable cost</a:t>
            </a:r>
          </a:p>
          <a:p>
            <a:pPr lvl="1"/>
            <a:r>
              <a:rPr lang="en-US" dirty="0" smtClean="0"/>
              <a:t>Federal to federal</a:t>
            </a:r>
          </a:p>
          <a:p>
            <a:pPr lvl="1"/>
            <a:r>
              <a:rPr lang="en-US" dirty="0" smtClean="0"/>
              <a:t>Undocumented/not certified</a:t>
            </a:r>
          </a:p>
          <a:p>
            <a:pPr lvl="1"/>
            <a:r>
              <a:rPr lang="en-US" dirty="0" smtClean="0"/>
              <a:t>Used for two projects</a:t>
            </a:r>
          </a:p>
          <a:p>
            <a:pPr lvl="1"/>
            <a:r>
              <a:rPr lang="en-US" dirty="0" smtClean="0"/>
              <a:t>Any costs that are included in Facility and Administrative costs recovery (F&amp;A)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70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Finally…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project director is responsible for:</a:t>
            </a:r>
          </a:p>
          <a:p>
            <a:pPr lvl="1"/>
            <a:r>
              <a:rPr lang="en-US" dirty="0" smtClean="0"/>
              <a:t>Verifying cost share at budget stage</a:t>
            </a:r>
          </a:p>
          <a:p>
            <a:pPr lvl="1"/>
            <a:r>
              <a:rPr lang="en-US" dirty="0" smtClean="0"/>
              <a:t>Identifying cost share during the project</a:t>
            </a:r>
          </a:p>
          <a:p>
            <a:pPr lvl="1"/>
            <a:r>
              <a:rPr lang="en-US" dirty="0" smtClean="0"/>
              <a:t>Certifying cost share on cost share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Sharing/Match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3312" y="1310669"/>
            <a:ext cx="1981200" cy="17203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7612" y="1478338"/>
            <a:ext cx="1752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Total  cost of the project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64654" y="3048000"/>
            <a:ext cx="2209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dirty="0" smtClean="0"/>
              <a:t>Sponsor Award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105400" y="4744253"/>
            <a:ext cx="2209800" cy="16118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Cost Share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327212" y="3431217"/>
            <a:ext cx="1257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minus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5242264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equals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638800" y="1524000"/>
            <a:ext cx="2895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Cost sharing is any additional costs beyond what the sponsor provides to support a project.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2790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Sharing Per OMB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OMB is the Office of Budget and Management and their rules dictate cost principles and how we do business. </a:t>
            </a:r>
            <a:endParaRPr lang="en-US" dirty="0"/>
          </a:p>
        </p:txBody>
      </p:sp>
      <p:pic>
        <p:nvPicPr>
          <p:cNvPr id="3074" name="Picture 2" descr="C:\Users\millerll\AppData\Local\Microsoft\Windows\Temporary Internet Files\Content.IE5\D687QYJU\MP900448273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581400"/>
            <a:ext cx="3962400" cy="2950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05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Share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2004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sz="3200" u="sng" dirty="0" smtClean="0"/>
              <a:t>Mandatory</a:t>
            </a:r>
          </a:p>
          <a:p>
            <a:pPr marL="0" indent="0" algn="ctr">
              <a:buNone/>
            </a:pPr>
            <a:endParaRPr lang="en-US" sz="3200" u="sng" dirty="0" smtClean="0"/>
          </a:p>
          <a:p>
            <a:pPr marL="0" indent="0" algn="ctr">
              <a:buNone/>
            </a:pPr>
            <a:r>
              <a:rPr lang="en-US" dirty="0" smtClean="0"/>
              <a:t>Required as a condition of eligibility or award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20039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US" sz="3200" u="sng" dirty="0" smtClean="0"/>
              <a:t>Voluntary</a:t>
            </a:r>
          </a:p>
          <a:p>
            <a:pPr marL="0" indent="0" algn="ctr">
              <a:buNone/>
            </a:pPr>
            <a:endParaRPr lang="en-US" sz="3200" u="sng" dirty="0" smtClean="0"/>
          </a:p>
          <a:p>
            <a:pPr marL="0" indent="0" algn="ctr">
              <a:buNone/>
            </a:pPr>
            <a:r>
              <a:rPr lang="en-US" dirty="0" smtClean="0"/>
              <a:t>Offered by project director; not required by sponsor.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55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Voluntary Committed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cost share is in the budget and submitted to the sponsor, then it’s a part of the award. </a:t>
            </a:r>
          </a:p>
          <a:p>
            <a:r>
              <a:rPr lang="en-US" dirty="0" smtClean="0"/>
              <a:t>We do not “</a:t>
            </a:r>
            <a:r>
              <a:rPr lang="en-US" dirty="0" err="1" smtClean="0"/>
              <a:t>uncommit</a:t>
            </a:r>
            <a:r>
              <a:rPr lang="en-US" dirty="0" smtClean="0"/>
              <a:t>” once the award has been issued. </a:t>
            </a:r>
            <a:endParaRPr lang="en-US" dirty="0"/>
          </a:p>
        </p:txBody>
      </p:sp>
      <p:pic>
        <p:nvPicPr>
          <p:cNvPr id="5122" name="Picture 2" descr="C:\Program Files\Microsoft Office\MEDIA\CAGCAT10\j018634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419600"/>
            <a:ext cx="1289304" cy="181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20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Voluntary </a:t>
            </a:r>
            <a:r>
              <a:rPr lang="en-US" dirty="0" err="1" smtClean="0"/>
              <a:t>Uncomitted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Anything more than what was originally  committed and budgeted for in an award.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96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Cost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Equipment or supplies purchased by UNI for the project</a:t>
            </a:r>
          </a:p>
          <a:p>
            <a:r>
              <a:rPr lang="en-US" dirty="0" smtClean="0"/>
              <a:t>Additional faculty or staff time </a:t>
            </a:r>
          </a:p>
          <a:p>
            <a:r>
              <a:rPr lang="en-US" dirty="0" smtClean="0"/>
              <a:t>Program income, if allowed by the sponsor and used to purchase items for the project</a:t>
            </a:r>
            <a:endParaRPr lang="en-US" dirty="0"/>
          </a:p>
        </p:txBody>
      </p:sp>
      <p:pic>
        <p:nvPicPr>
          <p:cNvPr id="4" name="Picture 4" descr="C:\Users\millerll\AppData\Local\Microsoft\Windows\Temporary Internet Files\Content.IE5\TMZHYM7V\MP90043878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221" y="4343399"/>
            <a:ext cx="3043123" cy="2266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C:\Program Files\Microsoft Office\MEDIA\CAGCAT10\j0240695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659614"/>
            <a:ext cx="1826057" cy="14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772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If the </a:t>
            </a:r>
            <a:r>
              <a:rPr lang="en-US" dirty="0"/>
              <a:t>value is the result of a cash transaction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cost share </a:t>
            </a:r>
            <a:r>
              <a:rPr lang="en-US" dirty="0" smtClean="0"/>
              <a:t>should </a:t>
            </a:r>
            <a:r>
              <a:rPr lang="en-US" dirty="0"/>
              <a:t>be treated as a cash </a:t>
            </a:r>
            <a:r>
              <a:rPr lang="en-US" dirty="0" smtClean="0"/>
              <a:t>contribution</a:t>
            </a:r>
            <a:r>
              <a:rPr lang="en-US" dirty="0"/>
              <a:t>. 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1026" name="Picture 2" descr="C:\Users\millerll\AppData\Local\Microsoft\Windows\Temporary Internet Files\Content.IE5\Y795HCJR\MP90030577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19400"/>
            <a:ext cx="2157984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403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In-Kind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In-kind contributions are those wherein a value </a:t>
            </a:r>
            <a:r>
              <a:rPr lang="en-US" dirty="0" smtClean="0"/>
              <a:t>can </a:t>
            </a:r>
            <a:r>
              <a:rPr lang="en-US" dirty="0"/>
              <a:t>be readily </a:t>
            </a:r>
            <a:r>
              <a:rPr lang="en-US" dirty="0" smtClean="0"/>
              <a:t>determined but </a:t>
            </a:r>
            <a:r>
              <a:rPr lang="en-US" dirty="0"/>
              <a:t>where no actual cash is </a:t>
            </a:r>
            <a:r>
              <a:rPr lang="en-US" dirty="0" smtClean="0"/>
              <a:t>transacted, such as volunteer labor.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4" name="Picture 6" descr="C:\Users\millerll\AppData\Local\Microsoft\Windows\Temporary Internet Files\Content.IE5\866IZFBC\MC90029751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703968"/>
            <a:ext cx="2590800" cy="2410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5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617</Words>
  <Application>Microsoft Office PowerPoint</Application>
  <PresentationFormat>On-screen Show (4:3)</PresentationFormat>
  <Paragraphs>131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Cost Sharing </vt:lpstr>
      <vt:lpstr>Cost Sharing/Match</vt:lpstr>
      <vt:lpstr>Cost Sharing Per OMB</vt:lpstr>
      <vt:lpstr>Cost Share Categories</vt:lpstr>
      <vt:lpstr>Voluntary Committed </vt:lpstr>
      <vt:lpstr>Voluntary Uncomitted</vt:lpstr>
      <vt:lpstr>Examples of Cost Share</vt:lpstr>
      <vt:lpstr>Cash Contributions</vt:lpstr>
      <vt:lpstr>In-Kind Contributions</vt:lpstr>
      <vt:lpstr>Where Do You See Cost Share?</vt:lpstr>
      <vt:lpstr>Cost Share on the PRAF</vt:lpstr>
      <vt:lpstr>Cost Share on the Budget</vt:lpstr>
      <vt:lpstr>Cost Share on the NSPA</vt:lpstr>
      <vt:lpstr>Reporting UNI Cost Share</vt:lpstr>
      <vt:lpstr>Reporting Third Party Cost Share</vt:lpstr>
      <vt:lpstr>Cost Share CANNOT Be:</vt:lpstr>
      <vt:lpstr>And Finally…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Sharing</dc:title>
  <dc:creator>Lori L Miller</dc:creator>
  <cp:lastModifiedBy>Lori L Miller</cp:lastModifiedBy>
  <cp:revision>22</cp:revision>
  <dcterms:created xsi:type="dcterms:W3CDTF">2013-05-13T20:10:54Z</dcterms:created>
  <dcterms:modified xsi:type="dcterms:W3CDTF">2013-05-15T13:36:23Z</dcterms:modified>
</cp:coreProperties>
</file>